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8" r:id="rId6"/>
    <p:sldId id="272" r:id="rId7"/>
    <p:sldId id="273" r:id="rId8"/>
    <p:sldId id="269" r:id="rId9"/>
    <p:sldId id="275" r:id="rId10"/>
    <p:sldId id="276" r:id="rId11"/>
    <p:sldId id="265" r:id="rId12"/>
    <p:sldId id="271" r:id="rId13"/>
    <p:sldId id="270" r:id="rId14"/>
    <p:sldId id="267" r:id="rId15"/>
    <p:sldId id="259" r:id="rId16"/>
    <p:sldId id="274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44" autoAdjust="0"/>
  </p:normalViewPr>
  <p:slideViewPr>
    <p:cSldViewPr snapToGrid="0" showGuides="1">
      <p:cViewPr varScale="1">
        <p:scale>
          <a:sx n="63" d="100"/>
          <a:sy n="63" d="100"/>
        </p:scale>
        <p:origin x="13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88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31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92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  <a:lvl2pPr>
              <a:defRPr sz="3200">
                <a:solidFill>
                  <a:schemeClr val="tx1"/>
                </a:solidFill>
                <a:effectLst/>
              </a:defRPr>
            </a:lvl2pPr>
            <a:lvl3pPr>
              <a:defRPr sz="2800">
                <a:solidFill>
                  <a:schemeClr val="tx1"/>
                </a:solidFill>
                <a:effectLst/>
              </a:defRPr>
            </a:lvl3pPr>
            <a:lvl4pPr>
              <a:defRPr sz="2400">
                <a:solidFill>
                  <a:schemeClr val="tx1"/>
                </a:solidFill>
                <a:effectLst/>
              </a:defRPr>
            </a:lvl4pPr>
            <a:lvl5pPr>
              <a:defRPr sz="24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sAsh25emtQHUyk0LSXa-qEtFuYWRxYv" TargetMode="External"/><Relationship Id="rId2" Type="http://schemas.openxmlformats.org/officeDocument/2006/relationships/hyperlink" Target="http://91.245.227.86/api/pla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91.245.227.86:808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nk260an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A873D-A6C5-45AA-9009-DAA43009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BB44FF-4CCC-4811-A923-1A95955D05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Teacher’s backend partially implemented on </a:t>
            </a:r>
            <a:r>
              <a:rPr lang="en-US" dirty="0">
                <a:hlinkClick r:id="rId2"/>
              </a:rPr>
              <a:t>http://91.245.227.86/api/plans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Schedule-generation algorithm shown in </a:t>
            </a:r>
            <a:r>
              <a:rPr lang="en-US" dirty="0" err="1"/>
              <a:t>Jupyter</a:t>
            </a:r>
            <a:r>
              <a:rPr lang="en-US" dirty="0"/>
              <a:t> Notebook (</a:t>
            </a:r>
            <a:r>
              <a:rPr lang="en-US" dirty="0">
                <a:hlinkClick r:id="rId3"/>
              </a:rPr>
              <a:t>Google </a:t>
            </a:r>
            <a:r>
              <a:rPr lang="en-US" dirty="0" err="1">
                <a:hlinkClick r:id="rId3"/>
              </a:rPr>
              <a:t>Colab</a:t>
            </a:r>
            <a:r>
              <a:rPr lang="en-US" dirty="0">
                <a:hlinkClick r:id="rId3"/>
              </a:rPr>
              <a:t> link</a:t>
            </a:r>
            <a:r>
              <a:rPr lang="en-US" dirty="0"/>
              <a:t>).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FDD966-0071-4B8D-81B9-349A7C0B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2" y="4244904"/>
            <a:ext cx="5476875" cy="22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0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27" y="3930526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05" y="157270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327" y="4273307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7" y="1620562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7" y="2910706"/>
            <a:ext cx="2975837" cy="1036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05" y="234056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Картинки по запросу pinegrow logo">
            <a:extLst>
              <a:ext uri="{FF2B5EF4-FFF2-40B4-BE49-F238E27FC236}">
                <a16:creationId xmlns:a16="http://schemas.microsoft.com/office/drawing/2014/main" id="{47578C59-A945-430D-A1C5-805E0CF4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40" y="4771743"/>
            <a:ext cx="1440001" cy="144000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xgraph logo">
            <a:extLst>
              <a:ext uri="{FF2B5EF4-FFF2-40B4-BE49-F238E27FC236}">
                <a16:creationId xmlns:a16="http://schemas.microsoft.com/office/drawing/2014/main" id="{07501B76-644A-4309-9E1A-844DE41C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90" y="4845503"/>
            <a:ext cx="2402037" cy="1463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09DB88-5F36-4FA3-9540-32D5C9A0FF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37" y="2883919"/>
            <a:ext cx="1225711" cy="142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Картинки по запросу python pandas logo">
            <a:extLst>
              <a:ext uri="{FF2B5EF4-FFF2-40B4-BE49-F238E27FC236}">
                <a16:creationId xmlns:a16="http://schemas.microsoft.com/office/drawing/2014/main" id="{E46C049E-5A4A-47DB-A913-C845B155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37" y="3388346"/>
            <a:ext cx="2070640" cy="129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F75E6E-0CA5-4E06-9D3B-CF6555EFF5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26" y="2911973"/>
            <a:ext cx="2070640" cy="207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PLAN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0" y="2749378"/>
            <a:ext cx="2613105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</a:t>
            </a:r>
            <a:br>
              <a:rPr lang="en-US" sz="2800" b="1" dirty="0"/>
            </a:br>
            <a:r>
              <a:rPr lang="en-US" sz="2800" b="1" dirty="0"/>
              <a:t>Inv.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3451306" y="3671303"/>
            <a:ext cx="4140703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Investment 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7611643" y="4621378"/>
            <a:ext cx="38495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2033042" y="1095958"/>
            <a:ext cx="207393" cy="2597081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5435439" y="278221"/>
            <a:ext cx="147596" cy="4172757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</p:cNvCxnSpPr>
          <p:nvPr/>
        </p:nvCxnSpPr>
        <p:spPr>
          <a:xfrm>
            <a:off x="3422859" y="2438399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</p:cNvCxnSpPr>
          <p:nvPr/>
        </p:nvCxnSpPr>
        <p:spPr>
          <a:xfrm>
            <a:off x="7595616" y="2438398"/>
            <a:ext cx="16027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1486414" y="1690688"/>
            <a:ext cx="1506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6 </a:t>
            </a:r>
            <a:r>
              <a:rPr lang="en-US" sz="3200" b="1" dirty="0"/>
              <a:t>mnth.</a:t>
            </a:r>
            <a:endParaRPr lang="ru-RU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4732293" y="1677995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ru-RU" sz="3200" b="1" dirty="0"/>
              <a:t> </a:t>
            </a:r>
            <a:r>
              <a:rPr lang="en-US" sz="3200" b="1" dirty="0"/>
              <a:t>years</a:t>
            </a:r>
            <a:endParaRPr lang="ru-RU" sz="3200" b="1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7" y="3804976"/>
            <a:ext cx="23558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3451307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MONETIZATION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 student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/>
              <a:t>mnth (20 </a:t>
            </a:r>
            <a:r>
              <a:rPr lang="ru-RU" dirty="0"/>
              <a:t>р/мес.</a:t>
            </a:r>
            <a:r>
              <a:rPr lang="en-US" dirty="0"/>
              <a:t>)</a:t>
            </a:r>
          </a:p>
          <a:p>
            <a:r>
              <a:rPr lang="en-US" dirty="0"/>
              <a:t>Advertising on the platform for </a:t>
            </a:r>
            <a:r>
              <a:rPr lang="ru-RU" dirty="0"/>
              <a:t>100</a:t>
            </a:r>
            <a:r>
              <a:rPr lang="en-US" dirty="0"/>
              <a:t>$/mnth</a:t>
            </a:r>
            <a:br>
              <a:rPr lang="en-US" dirty="0"/>
            </a:br>
            <a:r>
              <a:rPr lang="ru-RU" dirty="0"/>
              <a:t>(10 000 р/мес.)</a:t>
            </a:r>
            <a:endParaRPr lang="en-US" dirty="0"/>
          </a:p>
          <a:p>
            <a:r>
              <a:rPr lang="en-US" dirty="0"/>
              <a:t>Extra educational content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  <a:p>
            <a:r>
              <a:rPr lang="en-US" dirty="0"/>
              <a:t>Tutors and admin’s portal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5AC25-54D0-4CBF-8EAF-3247000C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PORTAL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A5A27-0022-427F-978E-3869143E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2111"/>
            <a:ext cx="5660136" cy="7437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http://91.245.227.86:8081/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A7993-684C-4329-AF5A-5D3664A2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75396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3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55661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347D0B0-1DD5-46CE-8AFA-DAEA931EEFFA}"/>
              </a:ext>
            </a:extLst>
          </p:cNvPr>
          <p:cNvSpPr txBox="1">
            <a:spLocks/>
          </p:cNvSpPr>
          <p:nvPr/>
        </p:nvSpPr>
        <p:spPr>
          <a:xfrm>
            <a:off x="2627955" y="4586818"/>
            <a:ext cx="4572000" cy="848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latin typeface="CF Glitch City" pitchFamily="2" charset="0"/>
              </a:rPr>
              <a:t>FOXHOUND TEAM</a:t>
            </a:r>
            <a:endParaRPr lang="ru-RU" sz="4800" b="1" dirty="0">
              <a:latin typeface="Enigmatic Unicode" panose="02000000000000000000" pitchFamily="2" charset="0"/>
            </a:endParaRPr>
          </a:p>
        </p:txBody>
      </p:sp>
      <p:pic>
        <p:nvPicPr>
          <p:cNvPr id="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AC0F36B0-3DD7-4418-8B4D-42D16066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8" y="4586818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754957"/>
              </p:ext>
            </p:extLst>
          </p:nvPr>
        </p:nvGraphicFramePr>
        <p:xfrm>
          <a:off x="579119" y="1581566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/>
              <a:t>Individual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want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B6943-D539-496E-A6FA-D7A8D3CA3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2" b="6498"/>
          <a:stretch/>
        </p:blipFill>
        <p:spPr>
          <a:xfrm>
            <a:off x="4699913" y="1627108"/>
            <a:ext cx="5687672" cy="474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page customization and skins for pupils with greater progress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6F9E6-5F56-4AAA-8A2A-3F86E23D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5F54F6-8763-4ECE-B12C-5619BD8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1CF362E-3294-49D9-8082-5866F5A82A61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cute customization for pupils with greater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A180-00EB-469D-A81D-A7753C35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C5833-A6D6-48B9-9807-058D9114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3252486"/>
            <a:ext cx="5111016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FCDE9404-4726-43F7-B52B-BA931FF6CBF2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99973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Individual motivation. Game-like stats.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B79732-7697-4582-91F8-04BDB901B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 r="-832" b="-1"/>
          <a:stretch/>
        </p:blipFill>
        <p:spPr bwMode="auto">
          <a:xfrm>
            <a:off x="1514488" y="3035464"/>
            <a:ext cx="3386696" cy="34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187841-F9A1-406C-9CC1-D4E5139F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16901" r="10159" b="38123"/>
          <a:stretch/>
        </p:blipFill>
        <p:spPr bwMode="auto">
          <a:xfrm>
            <a:off x="8218025" y="1317216"/>
            <a:ext cx="3332544" cy="314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рапеция 4">
            <a:extLst>
              <a:ext uri="{FF2B5EF4-FFF2-40B4-BE49-F238E27FC236}">
                <a16:creationId xmlns:a16="http://schemas.microsoft.com/office/drawing/2014/main" id="{3FD30EBE-520D-4CFE-9B77-2E43B65AAAEA}"/>
              </a:ext>
            </a:extLst>
          </p:cNvPr>
          <p:cNvSpPr/>
          <p:nvPr/>
        </p:nvSpPr>
        <p:spPr>
          <a:xfrm rot="16200000">
            <a:off x="4483137" y="1370739"/>
            <a:ext cx="3788411" cy="3681367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778195 w 2788087"/>
              <a:gd name="connsiteY2" fmla="*/ 12565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292647 w 2788087"/>
              <a:gd name="connsiteY2" fmla="*/ 0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087" h="1332078">
                <a:moveTo>
                  <a:pt x="401243" y="1332078"/>
                </a:moveTo>
                <a:lnTo>
                  <a:pt x="0" y="0"/>
                </a:lnTo>
                <a:lnTo>
                  <a:pt x="1292647" y="0"/>
                </a:lnTo>
                <a:lnTo>
                  <a:pt x="2788087" y="1320507"/>
                </a:lnTo>
                <a:lnTo>
                  <a:pt x="401243" y="1332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39A5AF-7500-49C6-B51D-402D5177B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9" t="65102" r="11429" b="10219"/>
          <a:stretch/>
        </p:blipFill>
        <p:spPr bwMode="auto">
          <a:xfrm>
            <a:off x="5810491" y="4016415"/>
            <a:ext cx="4282634" cy="247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0E20A34-B748-491B-B293-9D061276A14E}"/>
              </a:ext>
            </a:extLst>
          </p:cNvPr>
          <p:cNvSpPr/>
          <p:nvPr/>
        </p:nvSpPr>
        <p:spPr>
          <a:xfrm rot="16200000">
            <a:off x="3968888" y="4665826"/>
            <a:ext cx="2386844" cy="1319513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844" h="1319513">
                <a:moveTo>
                  <a:pt x="0" y="1319513"/>
                </a:moveTo>
                <a:lnTo>
                  <a:pt x="408006" y="0"/>
                </a:lnTo>
                <a:lnTo>
                  <a:pt x="1376952" y="0"/>
                </a:lnTo>
                <a:lnTo>
                  <a:pt x="2386844" y="1307942"/>
                </a:lnTo>
                <a:lnTo>
                  <a:pt x="0" y="131951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3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motivation by competing between </a:t>
            </a:r>
            <a:r>
              <a:rPr lang="ru-RU" dirty="0"/>
              <a:t>«</a:t>
            </a:r>
            <a:r>
              <a:rPr lang="en-US" dirty="0"/>
              <a:t>clans</a:t>
            </a:r>
            <a:r>
              <a:rPr lang="ru-RU" dirty="0"/>
              <a:t>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9874-BF94-43A6-AD87-A48467EB0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5917" b="6158"/>
          <a:stretch/>
        </p:blipFill>
        <p:spPr bwMode="auto">
          <a:xfrm>
            <a:off x="2699784" y="2882900"/>
            <a:ext cx="3060937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567EBE-4DCC-4DE4-8F42-19CE53BFA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18250"/>
          <a:stretch/>
        </p:blipFill>
        <p:spPr bwMode="auto">
          <a:xfrm>
            <a:off x="6431280" y="2882900"/>
            <a:ext cx="4027128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pic>
        <p:nvPicPr>
          <p:cNvPr id="6" name="MosHackDemo">
            <a:hlinkClick r:id="" action="ppaction://media"/>
            <a:extLst>
              <a:ext uri="{FF2B5EF4-FFF2-40B4-BE49-F238E27FC236}">
                <a16:creationId xmlns:a16="http://schemas.microsoft.com/office/drawing/2014/main" id="{8543E180-97B6-47C5-ADA8-BDC5F025F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896" y="1946021"/>
            <a:ext cx="8522208" cy="4793742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55C095D-7C8E-4ABF-8E80-0023B632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7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Demo video in file Lomonosov21Demo.mp4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207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284</Words>
  <Application>Microsoft Office PowerPoint</Application>
  <PresentationFormat>Широкоэкранный</PresentationFormat>
  <Paragraphs>78</Paragraphs>
  <Slides>17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CF Glitch City</vt:lpstr>
      <vt:lpstr>Enigmatic Unicode</vt:lpstr>
      <vt:lpstr>Тема Office</vt:lpstr>
      <vt:lpstr>Образовательная электронная система</vt:lpstr>
      <vt:lpstr>TEAM FOXHOUND</vt:lpstr>
      <vt:lpstr>PROJECT GOALS</vt:lpstr>
      <vt:lpstr>WHAT’S DONE</vt:lpstr>
      <vt:lpstr>WHAT’S DONE</vt:lpstr>
      <vt:lpstr>WHAT’S DONE</vt:lpstr>
      <vt:lpstr>WHAT’S DONE</vt:lpstr>
      <vt:lpstr>WHAT’S DONE</vt:lpstr>
      <vt:lpstr>WHAT’S DONE</vt:lpstr>
      <vt:lpstr>WHAT’S DONE</vt:lpstr>
      <vt:lpstr>STACK</vt:lpstr>
      <vt:lpstr>BUSINESS PLAN</vt:lpstr>
      <vt:lpstr>MONETIZATION</vt:lpstr>
      <vt:lpstr>WHAT IS TO BE DONE…</vt:lpstr>
      <vt:lpstr>REPOSITORY</vt:lpstr>
      <vt:lpstr>TEACHER’S PORTAL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112</cp:revision>
  <dcterms:created xsi:type="dcterms:W3CDTF">2019-06-30T11:15:51Z</dcterms:created>
  <dcterms:modified xsi:type="dcterms:W3CDTF">2019-10-27T06:43:38Z</dcterms:modified>
</cp:coreProperties>
</file>